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57" r:id="rId8"/>
    <p:sldId id="262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B36"/>
    <a:srgbClr val="210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103" d="100"/>
          <a:sy n="10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2C709-3D95-4F47-B33D-6F6FF8AAF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05745-B546-4C80-9342-B0560B17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835D44-1F54-4060-B7CA-76351C2E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CA05DD-EF02-4BDC-95E2-89DB4245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E528A8-F6B3-42E5-9662-037D274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36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6FAB8-B611-412E-A760-409A7E25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A62001-6BC6-4A38-A904-C20DA396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0A4F42-8FA7-4B1C-B54A-9E888C22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A3AF93-A1D3-4599-99A9-E6C58EA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618466-3EBE-4BCF-BF50-D883F9D7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52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CBBE8F-4ACC-42EC-89F7-861F65064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9D61CB-8215-4718-B251-BEAEC24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A99B99-F47E-4ACC-B962-356CA798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346997-247D-43BC-BAFC-2202CD9A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6A7EB8-98DC-4D47-BAC0-D39F7A2E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5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EB75-BF0F-4BA8-9D00-A0AAB18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6B279-EBE2-4C7D-A3DE-40684E81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6B28F2-DEEF-4754-9C20-8E7895BB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9C41B-5D1C-46FA-A484-98022405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E8943-A6E6-4814-B3E8-99DD9E25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1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102B-CA93-4C35-84EF-6C6118F3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E3C3D-3062-4354-AEA1-42C9B0CE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84CA6-3512-4A17-952F-DEC70E50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84A200-6F9D-4892-9FF1-AB19517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26B2-54BC-4825-9E90-6E60A1F7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5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732E-300D-45CA-AD55-FB8467A5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E0306B-3D37-40CC-A6DC-AEE3C6D00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2E25FF-B46D-4272-A9D0-E22645E47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6255E3-B802-4AA7-8CD4-45DE0753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AED89D-EB54-4C78-A772-0398A5CF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0544C-58D3-4722-BFF3-D4857B1B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68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CFD3-1A14-486C-932C-02D5E503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8BB50-733B-4B10-BF91-9E5B91F0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9AE2D-BD5D-420E-9519-A07605B37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4D7270-A7C1-4319-86AE-BB63B65D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E0B458-4C73-47DD-83EC-4ABB215F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A15AC4-AECB-418B-8180-592C3440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73CB25-5719-4C66-AAA8-1454FE20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990D63-6A60-4B60-970E-B81F3228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5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BEFD2-338E-4D29-8431-982CA5A6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CD941A-512F-414B-85C9-48130CEB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086BBE-4F6B-48C1-82F5-35270DB5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74BB7E-161E-4AF6-AC14-2961BFF1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72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32C362-A7FE-41C6-AF67-39F5C898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903FBC-E8A2-4D31-887A-BED02597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060B48-3088-4767-AA91-EA7B97F3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6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CEFA3-15E1-48BA-B0A1-290985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EC9CE6-E4F3-474A-8BDF-F3E9E468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473430-034F-4968-B4C6-F0C64F260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699439-9DBD-498C-BCD4-19351741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B17C31-1436-40FA-850B-B53CCA96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D1036B-C5EE-404F-A4C7-C02EBAF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7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34DBA-6FED-42D6-9D7C-2A2A7681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AB7834-DC82-4220-A586-DCC2678E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E689A3-BA83-4FF9-81FC-B527E30FD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57B3F9-F04E-4F7B-861C-826A9CC8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79548-67D5-4F33-AED1-C4EFD019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266E6B-A809-49F3-B7C7-754BBD2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9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AF91AE-C714-48A3-8D84-40666B8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3F515-E589-43BB-AF2A-2BC5ACDF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D899B-EC64-439C-BDB3-571317B3F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BF98BF-4732-4FE9-BBE1-32786E08B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939C42-0059-47DF-B980-0C44FDD06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5AA30EE-4BDA-4650-A652-304EC1467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" b="15679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E6192DB-BE91-4FB3-8F5B-E6CC165C5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0573"/>
            <a:ext cx="9144000" cy="1296851"/>
          </a:xfrm>
        </p:spPr>
        <p:txBody>
          <a:bodyPr>
            <a:normAutofit fontScale="90000"/>
          </a:bodyPr>
          <a:lstStyle/>
          <a:p>
            <a:r>
              <a:rPr lang="pt-BR" sz="9600" dirty="0">
                <a:latin typeface="Exo 2 Black" panose="00000A00000000000000" pitchFamily="50" charset="0"/>
                <a:ea typeface="Nasa21" pitchFamily="2" charset="-128"/>
                <a:cs typeface="Prototype" panose="02000400000000000000" pitchFamily="2" charset="0"/>
              </a:rPr>
              <a:t>PAIOTNELA</a:t>
            </a:r>
          </a:p>
        </p:txBody>
      </p:sp>
    </p:spTree>
    <p:extLst>
      <p:ext uri="{BB962C8B-B14F-4D97-AF65-F5344CB8AC3E}">
        <p14:creationId xmlns:p14="http://schemas.microsoft.com/office/powerpoint/2010/main" val="334683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AF7794-A4F2-48BA-AD6B-C6013A7D2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20942"/>
          <a:stretch/>
        </p:blipFill>
        <p:spPr>
          <a:xfrm>
            <a:off x="14088" y="14069"/>
            <a:ext cx="12191980" cy="6857999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3FA3D6FB-5385-471E-AF81-CFF04F1B1056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APRESENTAÇÃO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DO GRUPO</a:t>
            </a:r>
          </a:p>
        </p:txBody>
      </p:sp>
    </p:spTree>
    <p:extLst>
      <p:ext uri="{BB962C8B-B14F-4D97-AF65-F5344CB8AC3E}">
        <p14:creationId xmlns:p14="http://schemas.microsoft.com/office/powerpoint/2010/main" val="21435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9C7A6D72-BF95-4F84-A687-9BCFFACFC46A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D574B5-3BA0-47E1-9908-EB8FE90DC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 b="18992"/>
          <a:stretch/>
        </p:blipFill>
        <p:spPr>
          <a:xfrm>
            <a:off x="640193" y="1657254"/>
            <a:ext cx="3442200" cy="353734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9AA61889-86FF-455F-99FC-C2897F30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1A30FD6-D041-4FBB-847B-2B52567E9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6E68D-18BD-4D4D-B482-DA8444CDDCF2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EDUARDO KAUAN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32D9AA-1E06-45E8-A67F-F80414D3DA93}"/>
              </a:ext>
            </a:extLst>
          </p:cNvPr>
          <p:cNvSpPr txBox="1"/>
          <p:nvPr/>
        </p:nvSpPr>
        <p:spPr>
          <a:xfrm>
            <a:off x="4920481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MICHELE AZEVEDO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0BDFF2B-D667-4014-B729-887CF356DAED}"/>
              </a:ext>
            </a:extLst>
          </p:cNvPr>
          <p:cNvSpPr txBox="1"/>
          <p:nvPr/>
        </p:nvSpPr>
        <p:spPr>
          <a:xfrm>
            <a:off x="8873472" y="5363626"/>
            <a:ext cx="209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LARISSA HESSEL</a:t>
            </a:r>
          </a:p>
        </p:txBody>
      </p:sp>
    </p:spTree>
    <p:extLst>
      <p:ext uri="{BB962C8B-B14F-4D97-AF65-F5344CB8AC3E}">
        <p14:creationId xmlns:p14="http://schemas.microsoft.com/office/powerpoint/2010/main" val="26951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D7C653B-CB88-4566-BBD0-E90F032CF40C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4F9CC9-FF49-4779-A731-98F6FC090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32200"/>
          <a:stretch/>
        </p:blipFill>
        <p:spPr>
          <a:xfrm>
            <a:off x="8143820" y="1657254"/>
            <a:ext cx="3886636" cy="35272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497DBF7-7F72-4628-A02F-19FD88A4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638A240-837D-4471-BB2F-96F47CBFC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" y="1657254"/>
            <a:ext cx="3517120" cy="3517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198450-73A8-4D6F-B9B3-CDEA5808BCFE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PAULO COSTA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353BD-5353-40C4-9D6C-5AEDBE038951}"/>
              </a:ext>
            </a:extLst>
          </p:cNvPr>
          <p:cNvSpPr txBox="1"/>
          <p:nvPr/>
        </p:nvSpPr>
        <p:spPr>
          <a:xfrm>
            <a:off x="4920481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REGINO TRINDADE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AFE2DC-B569-4256-B2AF-AFFF762D665A}"/>
              </a:ext>
            </a:extLst>
          </p:cNvPr>
          <p:cNvSpPr txBox="1"/>
          <p:nvPr/>
        </p:nvSpPr>
        <p:spPr>
          <a:xfrm>
            <a:off x="8837354" y="5363626"/>
            <a:ext cx="24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WILLIAM MARQUES</a:t>
            </a:r>
          </a:p>
        </p:txBody>
      </p:sp>
    </p:spTree>
    <p:extLst>
      <p:ext uri="{BB962C8B-B14F-4D97-AF65-F5344CB8AC3E}">
        <p14:creationId xmlns:p14="http://schemas.microsoft.com/office/powerpoint/2010/main" val="34350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910870-F365-47E6-BCF7-E4107309466F}"/>
              </a:ext>
            </a:extLst>
          </p:cNvPr>
          <p:cNvSpPr/>
          <p:nvPr/>
        </p:nvSpPr>
        <p:spPr>
          <a:xfrm>
            <a:off x="-304902" y="-1166191"/>
            <a:ext cx="13040241" cy="87861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9F7394-F790-46AF-8374-6037B6F5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2" y="-495225"/>
            <a:ext cx="12801804" cy="9601353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CD8AEBC3-9C69-4637-9461-D2348318FA78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DESENHO DE 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283678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2C00A5-854B-4478-B366-CBEFD14A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22" y="200464"/>
            <a:ext cx="7515253" cy="645707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297DFF-8407-4491-8203-6B4B8B7B839B}"/>
              </a:ext>
            </a:extLst>
          </p:cNvPr>
          <p:cNvSpPr/>
          <p:nvPr/>
        </p:nvSpPr>
        <p:spPr>
          <a:xfrm>
            <a:off x="1908313" y="5618922"/>
            <a:ext cx="795130" cy="10386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9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8F438-5101-479B-A9B4-853D874E8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30626"/>
            <a:ext cx="9144000" cy="2387600"/>
          </a:xfrm>
        </p:spPr>
        <p:txBody>
          <a:bodyPr/>
          <a:lstStyle/>
          <a:p>
            <a:r>
              <a:rPr lang="pt-BR" dirty="0">
                <a:latin typeface="Exo 2 Black" panose="00000A00000000000000" pitchFamily="50" charset="0"/>
                <a:cs typeface="Prototype" panose="02000400000000000000" pitchFamily="2" charset="0"/>
              </a:rPr>
              <a:t>CONTEXTO DE</a:t>
            </a:r>
            <a:br>
              <a:rPr lang="pt-BR" dirty="0">
                <a:latin typeface="Exo 2 Black" panose="00000A00000000000000" pitchFamily="50" charset="0"/>
                <a:cs typeface="Prototype" panose="02000400000000000000" pitchFamily="2" charset="0"/>
              </a:rPr>
            </a:br>
            <a:r>
              <a:rPr lang="pt-BR" dirty="0">
                <a:latin typeface="Exo 2 Black" panose="00000A00000000000000" pitchFamily="50" charset="0"/>
                <a:cs typeface="Prototype" panose="02000400000000000000" pitchFamily="2" charset="0"/>
              </a:rPr>
              <a:t>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2C3B22-A11E-4303-91B1-78A8558D4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817" y="2663687"/>
            <a:ext cx="11423374" cy="384313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dirty="0">
                <a:latin typeface="Exo 2 Extra Light" panose="00000300000000000000" pitchFamily="50" charset="0"/>
              </a:rPr>
              <a:t>Em 2017, preço do gás de cozinha teve maior alta em 15 anos, em 2019 ele chegou em R$25,33 reais por botijão de 13kg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dirty="0">
                <a:latin typeface="Exo 2 Extra Light" panose="00000300000000000000" pitchFamily="50" charset="0"/>
              </a:rPr>
              <a:t>Esse valor representa em média 40% da renda de família de baixa renda. Já a energia elétrica tem seu valor em aproximadamente R$0,50 por kWh por todo o país.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dirty="0">
                <a:latin typeface="Exo 2 Extra Light" panose="00000300000000000000" pitchFamily="50" charset="0"/>
              </a:rPr>
              <a:t>Concorrência panela elétrica tradicional  = Melhoria de produtividade: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pt-BR" sz="2000" dirty="0">
                <a:latin typeface="Exo 2 Extra Light" panose="00000300000000000000" pitchFamily="50" charset="0"/>
              </a:rPr>
              <a:t>Evitar incêndios domésticos 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pt-BR" sz="2000" dirty="0">
                <a:latin typeface="Exo 2 Extra Light" panose="00000300000000000000" pitchFamily="50" charset="0"/>
              </a:rPr>
              <a:t>Evitar desperdício de comida 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125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1978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95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Exo 2 Black</vt:lpstr>
      <vt:lpstr>Exo 2 Extra Light</vt:lpstr>
      <vt:lpstr>Nasa21</vt:lpstr>
      <vt:lpstr>Prototype</vt:lpstr>
      <vt:lpstr>Tema do Office</vt:lpstr>
      <vt:lpstr>PAIOTNELA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CONTEXTO DE NEGÓCIO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PAIOTNELA</dc:title>
  <dc:creator>Larissa Hessel</dc:creator>
  <cp:lastModifiedBy>Lucas Abreu</cp:lastModifiedBy>
  <cp:revision>5</cp:revision>
  <dcterms:created xsi:type="dcterms:W3CDTF">2019-03-16T17:24:20Z</dcterms:created>
  <dcterms:modified xsi:type="dcterms:W3CDTF">2019-03-17T20:21:15Z</dcterms:modified>
</cp:coreProperties>
</file>